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8" r:id="rId2"/>
    <p:sldId id="309" r:id="rId3"/>
    <p:sldId id="310" r:id="rId4"/>
  </p:sldIdLst>
  <p:sldSz cx="9144000" cy="6858000" type="screen4x3"/>
  <p:notesSz cx="6669088" cy="99282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ta Stoevelaar" initials="RSt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5F4E0F"/>
    <a:srgbClr val="E37222"/>
    <a:srgbClr val="003258"/>
    <a:srgbClr val="D84010"/>
    <a:srgbClr val="0078C8"/>
    <a:srgbClr val="EB9F87"/>
    <a:srgbClr val="E27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7513" autoAdjust="0"/>
  </p:normalViewPr>
  <p:slideViewPr>
    <p:cSldViewPr>
      <p:cViewPr varScale="1">
        <p:scale>
          <a:sx n="72" d="100"/>
          <a:sy n="72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orient="horz" pos="3127"/>
        <p:guide pos="216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8163" y="39206"/>
            <a:ext cx="1055696" cy="589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10-2-2015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000" baseline="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 smtClean="0"/>
              <a:t>Titelstijl</a:t>
            </a:r>
            <a:r>
              <a:rPr lang="en-US" noProof="0" dirty="0" smtClean="0"/>
              <a:t> van model </a:t>
            </a:r>
            <a:r>
              <a:rPr lang="en-US" noProof="0" dirty="0" err="1" smtClean="0"/>
              <a:t>bewerken</a:t>
            </a:r>
            <a:endParaRPr lang="nl-NL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1926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Sleep de </a:t>
            </a:r>
            <a:r>
              <a:rPr lang="en-US" dirty="0" err="1" smtClean="0"/>
              <a:t>afbeelding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de </a:t>
            </a:r>
            <a:r>
              <a:rPr lang="en-US" dirty="0" err="1" smtClean="0"/>
              <a:t>tijdelijke</a:t>
            </a:r>
            <a:r>
              <a:rPr lang="en-US" dirty="0" smtClean="0"/>
              <a:t> </a:t>
            </a:r>
            <a:r>
              <a:rPr lang="en-US" dirty="0" err="1" smtClean="0"/>
              <a:t>aanduiding</a:t>
            </a:r>
            <a:r>
              <a:rPr lang="en-US" dirty="0" smtClean="0"/>
              <a:t> of </a:t>
            </a:r>
            <a:r>
              <a:rPr lang="en-US" dirty="0" err="1" smtClean="0"/>
              <a:t>klik</a:t>
            </a:r>
            <a:r>
              <a:rPr lang="en-US" dirty="0" smtClean="0"/>
              <a:t> op het pictogram </a:t>
            </a:r>
            <a:r>
              <a:rPr lang="en-US" dirty="0" err="1" smtClean="0"/>
              <a:t>als</a:t>
            </a:r>
            <a:r>
              <a:rPr lang="en-US" dirty="0" smtClean="0"/>
              <a:t> u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afbeelding</a:t>
            </a:r>
            <a:r>
              <a:rPr lang="en-US" dirty="0" smtClean="0"/>
              <a:t> wilt </a:t>
            </a:r>
            <a:r>
              <a:rPr lang="en-US" dirty="0" err="1" smtClean="0"/>
              <a:t>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1355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4368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66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9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75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64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1"/>
            <a:r>
              <a:rPr lang="en-US" dirty="0" err="1" smtClean="0"/>
              <a:t>Tweede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Derde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Vierde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Vijfde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63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37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2759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 smtClean="0"/>
              <a:t>Titelstijl</a:t>
            </a:r>
            <a:r>
              <a:rPr lang="en-US" noProof="0" dirty="0" smtClean="0"/>
              <a:t> van model </a:t>
            </a:r>
            <a:r>
              <a:rPr lang="en-US" noProof="0" dirty="0" err="1" smtClean="0"/>
              <a:t>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8463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48072" y="2284262"/>
            <a:ext cx="7702550" cy="1470025"/>
          </a:xfrm>
        </p:spPr>
        <p:txBody>
          <a:bodyPr/>
          <a:lstStyle/>
          <a:p>
            <a:r>
              <a:rPr lang="nl-NL" dirty="0" smtClean="0"/>
              <a:t>Werkgroep RSGB</a:t>
            </a:r>
            <a:r>
              <a:rPr lang="nl-NL" sz="1400" dirty="0"/>
              <a:t> </a:t>
            </a:r>
            <a:r>
              <a:rPr lang="nl-NL" sz="1400" dirty="0" smtClean="0"/>
              <a:t/>
            </a:r>
            <a:br>
              <a:rPr lang="nl-NL" sz="1400" dirty="0" smtClean="0"/>
            </a:br>
            <a:r>
              <a:rPr lang="nl-NL" sz="1400" dirty="0" smtClean="0"/>
              <a:t>2</a:t>
            </a:r>
            <a:r>
              <a:rPr lang="nl-NL" sz="1400" baseline="30000" dirty="0" smtClean="0"/>
              <a:t>e</a:t>
            </a:r>
            <a:r>
              <a:rPr lang="nl-NL" sz="1400" dirty="0" smtClean="0"/>
              <a:t> bijeenkomst BRK, BGT &amp; </a:t>
            </a:r>
            <a:r>
              <a:rPr lang="nl-NL" sz="1400" dirty="0" err="1" smtClean="0"/>
              <a:t>IMGeo</a:t>
            </a:r>
            <a:r>
              <a:rPr lang="nl-NL" sz="1400" dirty="0" smtClean="0"/>
              <a:t>, </a:t>
            </a:r>
            <a:r>
              <a:rPr lang="nl-NL" sz="1400" dirty="0" smtClean="0"/>
              <a:t>donderdag </a:t>
            </a:r>
            <a:r>
              <a:rPr lang="nl-NL" sz="1400" dirty="0" smtClean="0"/>
              <a:t>12 februari 2015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720000" y="1260000"/>
            <a:ext cx="7704000" cy="512132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Opening </a:t>
            </a:r>
            <a:r>
              <a:rPr lang="en-US" b="1" dirty="0"/>
              <a:t>en </a:t>
            </a:r>
            <a:r>
              <a:rPr lang="en-US" b="1" dirty="0" err="1"/>
              <a:t>mededelingen</a:t>
            </a:r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dirty="0" smtClean="0"/>
              <a:t>9:30 </a:t>
            </a:r>
            <a:r>
              <a:rPr lang="en-US" dirty="0"/>
              <a:t>– </a:t>
            </a:r>
            <a:r>
              <a:rPr lang="en-US" dirty="0" smtClean="0"/>
              <a:t>9:45 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nl-NL" b="1" dirty="0" smtClean="0"/>
              <a:t>BRK en RSGB 3.0                 </a:t>
            </a:r>
            <a:r>
              <a:rPr lang="nl-NL" dirty="0" smtClean="0"/>
              <a:t>9:45 – 10:45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</a:t>
            </a:r>
            <a:r>
              <a:rPr lang="nl-NL" sz="1800" b="1" dirty="0" smtClean="0"/>
              <a:t>- wat is er gewijzigd t.o.v. RSGB2.0?</a:t>
            </a:r>
          </a:p>
          <a:p>
            <a:pPr marL="0" indent="0">
              <a:buNone/>
            </a:pPr>
            <a:r>
              <a:rPr lang="nl-NL" sz="1800" b="1" dirty="0"/>
              <a:t> </a:t>
            </a:r>
            <a:r>
              <a:rPr lang="nl-NL" sz="1800" b="1" dirty="0" smtClean="0"/>
              <a:t>      - welke kadastrale gegevens missen we nog?</a:t>
            </a:r>
          </a:p>
          <a:p>
            <a:pPr marL="0" indent="0">
              <a:buNone/>
            </a:pPr>
            <a:r>
              <a:rPr lang="en-US" dirty="0" err="1" smtClean="0"/>
              <a:t>Pauze</a:t>
            </a:r>
            <a:r>
              <a:rPr lang="en-US" dirty="0" smtClean="0"/>
              <a:t> 				    10:45 </a:t>
            </a:r>
            <a:r>
              <a:rPr lang="en-US" dirty="0"/>
              <a:t>– </a:t>
            </a:r>
            <a:r>
              <a:rPr lang="en-US" dirty="0" smtClean="0"/>
              <a:t>11:00 </a:t>
            </a:r>
            <a:endParaRPr lang="en-US" dirty="0"/>
          </a:p>
          <a:p>
            <a:pPr marL="457200" indent="-457200">
              <a:buFont typeface="+mj-lt"/>
              <a:buAutoNum type="arabicPeriod" startAt="3"/>
            </a:pPr>
            <a:r>
              <a:rPr lang="nl-NL" b="1" dirty="0" smtClean="0"/>
              <a:t>BGT / </a:t>
            </a:r>
            <a:r>
              <a:rPr lang="nl-NL" b="1" dirty="0" err="1" smtClean="0"/>
              <a:t>IMGeo</a:t>
            </a:r>
            <a:r>
              <a:rPr lang="nl-NL" b="1" dirty="0" smtClean="0"/>
              <a:t> en RSGB 3.0 </a:t>
            </a:r>
            <a:r>
              <a:rPr lang="en-US" dirty="0" smtClean="0"/>
              <a:t>11:00 </a:t>
            </a:r>
            <a:r>
              <a:rPr lang="en-US" dirty="0" smtClean="0"/>
              <a:t>– </a:t>
            </a:r>
            <a:r>
              <a:rPr lang="en-US" dirty="0" smtClean="0"/>
              <a:t>11:45</a:t>
            </a:r>
            <a:endParaRPr lang="nl-NL" sz="1800" dirty="0"/>
          </a:p>
          <a:p>
            <a:pPr marL="0" indent="0">
              <a:buNone/>
            </a:pPr>
            <a:r>
              <a:rPr lang="nl-NL" sz="1800" b="1" dirty="0"/>
              <a:t>   </a:t>
            </a:r>
            <a:r>
              <a:rPr lang="nl-NL" sz="1800" b="1" dirty="0" smtClean="0"/>
              <a:t>    - </a:t>
            </a:r>
            <a:r>
              <a:rPr lang="nl-NL" sz="1800" b="1" dirty="0"/>
              <a:t>wat is er gewijzigd t.o.v. RSGB2.0</a:t>
            </a:r>
            <a:r>
              <a:rPr lang="nl-NL" sz="1800" b="1" dirty="0" smtClean="0"/>
              <a:t>?</a:t>
            </a:r>
          </a:p>
          <a:p>
            <a:pPr marL="0" indent="0">
              <a:buNone/>
            </a:pPr>
            <a:r>
              <a:rPr lang="nl-NL" sz="1800" dirty="0" smtClean="0"/>
              <a:t>       </a:t>
            </a:r>
            <a:r>
              <a:rPr lang="nl-NL" sz="1800" b="1" dirty="0" smtClean="0"/>
              <a:t>-</a:t>
            </a:r>
            <a:r>
              <a:rPr lang="nl-NL" sz="1800" dirty="0" smtClean="0"/>
              <a:t> </a:t>
            </a:r>
            <a:r>
              <a:rPr lang="nl-NL" sz="1800" b="1" dirty="0"/>
              <a:t>h</a:t>
            </a:r>
            <a:r>
              <a:rPr lang="nl-NL" sz="1800" b="1" dirty="0" smtClean="0"/>
              <a:t>oe</a:t>
            </a:r>
            <a:r>
              <a:rPr lang="nl-NL" sz="1800" dirty="0" smtClean="0"/>
              <a:t> </a:t>
            </a:r>
            <a:r>
              <a:rPr lang="nl-NL" sz="1800" b="1" dirty="0" smtClean="0"/>
              <a:t>is</a:t>
            </a:r>
            <a:r>
              <a:rPr lang="nl-NL" sz="1800" dirty="0" smtClean="0"/>
              <a:t> </a:t>
            </a:r>
            <a:r>
              <a:rPr lang="nl-NL" sz="1800" b="1" dirty="0" smtClean="0"/>
              <a:t>plangeometrie opgenomen in RSGB?</a:t>
            </a:r>
          </a:p>
          <a:p>
            <a:pPr marL="0" indent="0">
              <a:buNone/>
            </a:pPr>
            <a:r>
              <a:rPr lang="nl-NL" sz="1800" b="1"/>
              <a:t> </a:t>
            </a:r>
            <a:r>
              <a:rPr lang="nl-NL" sz="1800" b="1" smtClean="0"/>
              <a:t>      - </a:t>
            </a:r>
            <a:r>
              <a:rPr lang="nl-NL" sz="1800" b="1" dirty="0" smtClean="0"/>
              <a:t>vastlegging authenticiteit </a:t>
            </a:r>
            <a:r>
              <a:rPr lang="nl-NL" sz="1800" b="1" dirty="0" err="1" smtClean="0"/>
              <a:t>geo</a:t>
            </a:r>
            <a:r>
              <a:rPr lang="nl-NL" sz="1800" b="1" dirty="0" smtClean="0"/>
              <a:t> gegevens in RSGB?</a:t>
            </a:r>
            <a:endParaRPr lang="en-US" sz="1800" b="1" dirty="0" smtClean="0"/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b="1" dirty="0" smtClean="0"/>
              <a:t>Rondvraag </a:t>
            </a:r>
            <a:r>
              <a:rPr lang="nl-NL" b="1" dirty="0"/>
              <a:t>en sluiting </a:t>
            </a:r>
            <a:r>
              <a:rPr lang="nl-NL" b="1" dirty="0" smtClean="0"/>
              <a:t>    </a:t>
            </a:r>
            <a:r>
              <a:rPr lang="nl-NL" b="1" dirty="0" smtClean="0"/>
              <a:t>  </a:t>
            </a:r>
            <a:r>
              <a:rPr lang="nl-NL" dirty="0" smtClean="0"/>
              <a:t>11:45 </a:t>
            </a:r>
            <a:r>
              <a:rPr lang="nl-NL" dirty="0"/>
              <a:t>– </a:t>
            </a:r>
            <a:r>
              <a:rPr lang="nl-NL" dirty="0" smtClean="0"/>
              <a:t>12:00</a:t>
            </a:r>
          </a:p>
          <a:p>
            <a:pPr marL="457200" indent="-457200">
              <a:buFont typeface="+mj-lt"/>
              <a:buAutoNum type="arabicPeriod" startAt="4"/>
            </a:pPr>
            <a:endParaRPr lang="nl-NL" dirty="0" smtClean="0"/>
          </a:p>
          <a:p>
            <a:pPr marL="457200" indent="-457200">
              <a:buFont typeface="+mj-lt"/>
              <a:buAutoNum type="arabicPeriod" startAt="4"/>
            </a:pPr>
            <a:endParaRPr lang="nl-NL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	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41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Scope 2e sessie werkgroep</a:t>
            </a:r>
            <a:r>
              <a:rPr lang="nl-NL" dirty="0" smtClean="0"/>
              <a:t>	</a:t>
            </a: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  <p:pic>
        <p:nvPicPr>
          <p:cNvPr id="5" name="Afbeelding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136904" cy="52565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203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132627.potx" id="{9625A10B-8AAA-4812-A100-9426C212EB09}" vid="{7AFBD21F-A80B-4CD9-A24C-4B2EC925E10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4173</TotalTime>
  <Words>43</Words>
  <Application>Microsoft Office PowerPoint</Application>
  <PresentationFormat>Diavoorstelling (4:3)</PresentationFormat>
  <Paragraphs>16</Paragraphs>
  <Slides>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3094.1115 Operatie BRP_01</vt:lpstr>
      <vt:lpstr>Werkgroep RSGB  2e bijeenkomst BRK, BGT &amp; IMGeo, donderdag 12 februari 2015</vt:lpstr>
      <vt:lpstr>Agenda </vt:lpstr>
      <vt:lpstr>Scope 2e sessie werkgroep </vt:lpstr>
    </vt:vector>
  </TitlesOfParts>
  <Company>Foliero Office Automatisering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King PowerPointsjabloon</dc:title>
  <dc:creator>Joost Broumels</dc:creator>
  <cp:lastModifiedBy>Ellen Debats</cp:lastModifiedBy>
  <cp:revision>259</cp:revision>
  <dcterms:created xsi:type="dcterms:W3CDTF">2012-04-06T11:30:22Z</dcterms:created>
  <dcterms:modified xsi:type="dcterms:W3CDTF">2015-02-10T14:58:51Z</dcterms:modified>
</cp:coreProperties>
</file>